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78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3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23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75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48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14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56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1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49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4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94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54C2A7D-1056-4403-A835-DBBEB363C05E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D79C5-96F0-4183-BFD8-ECAB09C47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68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76CA3D-F0CA-A515-ABDF-008EE4E39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4157" y="636102"/>
            <a:ext cx="10005391" cy="594485"/>
          </a:xfrm>
        </p:spPr>
        <p:txBody>
          <a:bodyPr>
            <a:normAutofit/>
          </a:bodyPr>
          <a:lstStyle/>
          <a:p>
            <a:r>
              <a:rPr kumimoji="1" lang="ja-JP" altLang="en-US" sz="2800" b="1" dirty="0"/>
              <a:t>スライド（開示すべき情報がない場合はこちらをご利用ください）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59970D-9476-C6D0-878F-CB8D2C9A5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5548" y="3320731"/>
            <a:ext cx="9144000" cy="93020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sz="2800" b="1" dirty="0">
                <a:solidFill>
                  <a:srgbClr val="002060"/>
                </a:solidFill>
              </a:rPr>
              <a:t>演台名：□□□ □□□ □□□ □□□ □□□</a:t>
            </a:r>
            <a:endParaRPr lang="en-US" altLang="ja-JP" sz="2800" b="1" dirty="0">
              <a:solidFill>
                <a:srgbClr val="00206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2060"/>
                </a:solidFill>
              </a:rPr>
              <a:t>演　者：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ACDFB5-2AFE-14F3-5E6B-1DBEF7F025F4}"/>
              </a:ext>
            </a:extLst>
          </p:cNvPr>
          <p:cNvSpPr txBox="1"/>
          <p:nvPr/>
        </p:nvSpPr>
        <p:spPr>
          <a:xfrm>
            <a:off x="1557131" y="1592009"/>
            <a:ext cx="8931965" cy="107721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第</a:t>
            </a:r>
            <a:r>
              <a: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30</a:t>
            </a:r>
            <a:r>
              <a:rPr kumimoji="1"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回多文化間精神医学会学術総会</a:t>
            </a:r>
            <a:endParaRPr kumimoji="1" lang="en-US" altLang="ja-JP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COI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開示</a:t>
            </a:r>
            <a:endParaRPr kumimoji="1" lang="ja-JP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ADD892-E457-2489-2566-4DC02ED8BF2B}"/>
              </a:ext>
            </a:extLst>
          </p:cNvPr>
          <p:cNvSpPr txBox="1"/>
          <p:nvPr/>
        </p:nvSpPr>
        <p:spPr>
          <a:xfrm>
            <a:off x="1815548" y="4788937"/>
            <a:ext cx="8110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演題発表に関連し、開示すべき</a:t>
            </a:r>
            <a:r>
              <a:rPr kumimoji="1" lang="en-US" altLang="ja-JP" sz="2800" dirty="0"/>
              <a:t>COI</a:t>
            </a:r>
            <a:r>
              <a:rPr kumimoji="1" lang="ja-JP" altLang="en-US" sz="2800" dirty="0"/>
              <a:t>関係にある</a:t>
            </a:r>
            <a:endParaRPr kumimoji="1" lang="en-US" altLang="ja-JP" sz="2800" dirty="0"/>
          </a:p>
          <a:p>
            <a:r>
              <a:rPr kumimoji="1" lang="ja-JP" altLang="en-US" sz="2800" dirty="0"/>
              <a:t>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33715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76CA3D-F0CA-A515-ABDF-008EE4E39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686" y="468242"/>
            <a:ext cx="10005391" cy="594485"/>
          </a:xfrm>
        </p:spPr>
        <p:txBody>
          <a:bodyPr>
            <a:normAutofit/>
          </a:bodyPr>
          <a:lstStyle/>
          <a:p>
            <a:r>
              <a:rPr kumimoji="1" lang="ja-JP" altLang="en-US" sz="2800" b="1" dirty="0"/>
              <a:t>スライド（開示すべき情報がある場合はこちらをご利用ください）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59970D-9476-C6D0-878F-CB8D2C9A5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1781"/>
            <a:ext cx="9144000" cy="93020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sz="2800" b="1" dirty="0">
                <a:solidFill>
                  <a:srgbClr val="002060"/>
                </a:solidFill>
              </a:rPr>
              <a:t>演台名：□□□ □□□ □□□ □□□ □□□</a:t>
            </a:r>
            <a:endParaRPr lang="en-US" altLang="ja-JP" sz="2800" b="1" dirty="0">
              <a:solidFill>
                <a:srgbClr val="00206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2060"/>
                </a:solidFill>
              </a:rPr>
              <a:t>演　者：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ACDFB5-2AFE-14F3-5E6B-1DBEF7F025F4}"/>
              </a:ext>
            </a:extLst>
          </p:cNvPr>
          <p:cNvSpPr txBox="1"/>
          <p:nvPr/>
        </p:nvSpPr>
        <p:spPr>
          <a:xfrm>
            <a:off x="1411356" y="1168645"/>
            <a:ext cx="8931965" cy="107721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第</a:t>
            </a:r>
            <a:r>
              <a: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30</a:t>
            </a:r>
            <a:r>
              <a:rPr kumimoji="1"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回多文化間精神医学会学術総会</a:t>
            </a:r>
            <a:endParaRPr kumimoji="1" lang="en-US" altLang="ja-JP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COI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開示</a:t>
            </a:r>
            <a:endParaRPr kumimoji="1" lang="ja-JP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ADD892-E457-2489-2566-4DC02ED8BF2B}"/>
              </a:ext>
            </a:extLst>
          </p:cNvPr>
          <p:cNvSpPr txBox="1"/>
          <p:nvPr/>
        </p:nvSpPr>
        <p:spPr>
          <a:xfrm>
            <a:off x="1908313" y="3174525"/>
            <a:ext cx="7566991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関係にある企業</a:t>
            </a:r>
            <a:endParaRPr kumimoji="1" lang="en-US" altLang="ja-JP" dirty="0"/>
          </a:p>
          <a:p>
            <a:r>
              <a:rPr kumimoji="1" lang="ja-JP" altLang="en-US" dirty="0"/>
              <a:t>　    ① 顧問：　　　　　　　　　　　　	なし</a:t>
            </a:r>
          </a:p>
          <a:p>
            <a:r>
              <a:rPr kumimoji="1" lang="ja-JP" altLang="en-US" dirty="0"/>
              <a:t>　　② 株保有・利益：　　　　　　　	なし</a:t>
            </a:r>
          </a:p>
          <a:p>
            <a:r>
              <a:rPr kumimoji="1" lang="ja-JP" altLang="en-US" dirty="0"/>
              <a:t>　　③ 特許使用料：　　　　　　　　	なし</a:t>
            </a:r>
          </a:p>
          <a:p>
            <a:r>
              <a:rPr kumimoji="1" lang="ja-JP" altLang="en-US" dirty="0"/>
              <a:t>　　④ 講演料：　　　　　　　　　　　	なし</a:t>
            </a:r>
          </a:p>
          <a:p>
            <a:r>
              <a:rPr kumimoji="1" lang="ja-JP" altLang="en-US" dirty="0"/>
              <a:t>　　⑤ 原稿料：　　　　　　　　　　　	なし</a:t>
            </a:r>
          </a:p>
          <a:p>
            <a:r>
              <a:rPr kumimoji="1" lang="ja-JP" altLang="en-US" dirty="0"/>
              <a:t>　　⑥ 受託研究・共同研究費：　　	企業名○○</a:t>
            </a:r>
          </a:p>
          <a:p>
            <a:r>
              <a:rPr kumimoji="1" lang="ja-JP" altLang="en-US" dirty="0"/>
              <a:t>　　⑦ 奨学寄付金：　 　　　　　　	企業名○○</a:t>
            </a:r>
          </a:p>
          <a:p>
            <a:r>
              <a:rPr kumimoji="1" lang="ja-JP" altLang="en-US" dirty="0"/>
              <a:t>　　⑧ 寄付講座所属：　　　　　　	あり（企業名○○）</a:t>
            </a:r>
          </a:p>
          <a:p>
            <a:r>
              <a:rPr kumimoji="1" lang="ja-JP" altLang="en-US" dirty="0"/>
              <a:t>　　⑨ 試薬・機器・役務等の供与</a:t>
            </a:r>
            <a:r>
              <a:rPr kumimoji="1" lang="en-US" altLang="ja-JP" dirty="0"/>
              <a:t>:       </a:t>
            </a:r>
            <a:r>
              <a:rPr kumimoji="1" lang="ja-JP" altLang="en-US" dirty="0"/>
              <a:t>あり（企業名○○）</a:t>
            </a:r>
          </a:p>
          <a:p>
            <a:r>
              <a:rPr kumimoji="1" lang="ja-JP" altLang="en-US" dirty="0"/>
              <a:t>　　⑩ 特別な便益の提供：　　　　	なし</a:t>
            </a:r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1115448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214</Words>
  <Application>Microsoft Office PowerPoint</Application>
  <PresentationFormat>ワイド画面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Wingdings 2</vt:lpstr>
      <vt:lpstr>HDOfficeLightV0</vt:lpstr>
      <vt:lpstr>スライド（開示すべき情報がない場合はこちらをご利用ください）</vt:lpstr>
      <vt:lpstr>スライド（開示すべき情報がある場合はこちらをご利用ください）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スライド（開示すべき情報がない場合はこちらをご利用ください）</dc:title>
  <dc:creator>豊田 妙子</dc:creator>
  <cp:lastModifiedBy>晃</cp:lastModifiedBy>
  <cp:revision>5</cp:revision>
  <dcterms:created xsi:type="dcterms:W3CDTF">2022-11-03T06:36:19Z</dcterms:created>
  <dcterms:modified xsi:type="dcterms:W3CDTF">2023-09-22T00:48:23Z</dcterms:modified>
</cp:coreProperties>
</file>