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54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52437" y="534529"/>
            <a:ext cx="8239125" cy="26067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45</a:t>
            </a:r>
            <a:r>
              <a:rPr lang="zh-CN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96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ja-JP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日本母体胎児医学会学術集会</a:t>
            </a:r>
            <a:br>
              <a:rPr lang="en-US" altLang="ja-JP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8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5400" b="1" i="1" dirty="0">
                <a:ea typeface="ＭＳ Ｐゴシック" panose="020B0600070205080204" pitchFamily="50" charset="-128"/>
              </a:rPr>
            </a:br>
            <a:r>
              <a:rPr lang="ja-JP" altLang="en-US" sz="5400" b="1" dirty="0">
                <a:ea typeface="ＭＳ Ｐゴシック" panose="020B0600070205080204" pitchFamily="50" charset="-128"/>
              </a:rPr>
              <a:t>筆頭発表者名：○○　○○</a:t>
            </a:r>
            <a:endParaRPr lang="en-US" altLang="ja-JP" sz="5400" b="1" dirty="0">
              <a:ea typeface="ＭＳ Ｐゴシック" panose="020B060007020508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5400" b="1" dirty="0">
                <a:ea typeface="ＭＳ Ｐゴシック" panose="020B0600070205080204" pitchFamily="50" charset="-128"/>
              </a:rPr>
              <a:t>研究責任者：○○　○○</a:t>
            </a:r>
            <a:endParaRPr lang="en-US" altLang="ja-JP" sz="40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3716686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今回の演題に関連し、開示すべき利益相反状態は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ありません</a:t>
            </a: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894872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42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45jsmfm</dc:creator>
  <cp:lastModifiedBy>jcsh2023</cp:lastModifiedBy>
  <cp:revision>9</cp:revision>
  <dcterms:created xsi:type="dcterms:W3CDTF">2020-08-06T00:30:28Z</dcterms:created>
  <dcterms:modified xsi:type="dcterms:W3CDTF">2023-09-22T01:31:04Z</dcterms:modified>
</cp:coreProperties>
</file>