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0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54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06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40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66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97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88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00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749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19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48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84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34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CE2CD-50A2-463A-B28D-07AA785308DD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26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02439EA6-3E33-4E73-BBCA-6AFB61EF5B5E}"/>
              </a:ext>
            </a:extLst>
          </p:cNvPr>
          <p:cNvSpPr txBox="1">
            <a:spLocks noChangeArrowheads="1"/>
          </p:cNvSpPr>
          <p:nvPr/>
        </p:nvSpPr>
        <p:spPr>
          <a:xfrm>
            <a:off x="452437" y="534529"/>
            <a:ext cx="8239125" cy="26067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9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9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45</a:t>
            </a:r>
            <a:r>
              <a:rPr lang="zh-CN" altLang="en-US" sz="9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endParaRPr lang="en-US" altLang="zh-CN" sz="96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r>
              <a:rPr lang="ja-JP" altLang="en-US" sz="9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日本母体胎児医学会学術集会</a:t>
            </a:r>
            <a:br>
              <a:rPr lang="en-US" altLang="ja-JP" sz="9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9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8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5400" b="1" i="1" dirty="0">
                <a:ea typeface="ＭＳ Ｐゴシック" panose="020B0600070205080204" pitchFamily="50" charset="-128"/>
              </a:rPr>
            </a:br>
            <a:r>
              <a:rPr lang="ja-JP" altLang="en-US" sz="5400" b="1" dirty="0">
                <a:ea typeface="ＭＳ Ｐゴシック" panose="020B0600070205080204" pitchFamily="50" charset="-128"/>
              </a:rPr>
              <a:t>筆頭発表者名：○○　○○</a:t>
            </a:r>
            <a:endParaRPr lang="en-US" altLang="ja-JP" sz="5400" b="1" dirty="0">
              <a:ea typeface="ＭＳ Ｐゴシック" panose="020B060007020508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5400" b="1" dirty="0">
                <a:ea typeface="ＭＳ Ｐゴシック" panose="020B0600070205080204" pitchFamily="50" charset="-128"/>
              </a:rPr>
              <a:t>研究責任者：○○　○○</a:t>
            </a:r>
            <a:endParaRPr lang="en-US" altLang="ja-JP" sz="4000" b="1" dirty="0">
              <a:ea typeface="ＭＳ Ｐゴシック" panose="020B0600070205080204" pitchFamily="50" charset="-128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51DB794-D465-4D90-BD8C-B27339917EF1}"/>
              </a:ext>
            </a:extLst>
          </p:cNvPr>
          <p:cNvSpPr txBox="1">
            <a:spLocks noChangeArrowheads="1"/>
          </p:cNvSpPr>
          <p:nvPr/>
        </p:nvSpPr>
        <p:spPr>
          <a:xfrm>
            <a:off x="490538" y="3716686"/>
            <a:ext cx="8167688" cy="1600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en-US" altLang="ja-JP" sz="2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今回の演題に関連し、開示すべき利益相反状態は</a:t>
            </a:r>
            <a:endParaRPr lang="en-US" altLang="ja-JP" sz="2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ありません</a:t>
            </a:r>
            <a:endParaRPr lang="en-US" altLang="ja-JP" sz="700" b="1" i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4">
            <a:extLst>
              <a:ext uri="{FF2B5EF4-FFF2-40B4-BE49-F238E27FC236}">
                <a16:creationId xmlns:a16="http://schemas.microsoft.com/office/drawing/2014/main" id="{943C5A0C-6CA3-49EF-A583-8C059EA91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44488"/>
            <a:ext cx="8642350" cy="608647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3894872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42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45jsmfm</dc:creator>
  <cp:lastModifiedBy>jcsh2023</cp:lastModifiedBy>
  <cp:revision>9</cp:revision>
  <dcterms:created xsi:type="dcterms:W3CDTF">2020-08-06T00:30:28Z</dcterms:created>
  <dcterms:modified xsi:type="dcterms:W3CDTF">2023-09-22T01:31:04Z</dcterms:modified>
</cp:coreProperties>
</file>