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3" autoAdjust="0"/>
    <p:restoredTop sz="94660"/>
  </p:normalViewPr>
  <p:slideViewPr>
    <p:cSldViewPr snapToGrid="0">
      <p:cViewPr varScale="1">
        <p:scale>
          <a:sx n="97" d="100"/>
          <a:sy n="97" d="100"/>
        </p:scale>
        <p:origin x="63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2EC19-D47A-422A-AD60-64D6F6168C02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2A37-F038-43B2-BB9C-AB4E44FAE2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85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2EC19-D47A-422A-AD60-64D6F6168C02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2A37-F038-43B2-BB9C-AB4E44FAE2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6850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2EC19-D47A-422A-AD60-64D6F6168C02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2A37-F038-43B2-BB9C-AB4E44FAE2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6514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2EC19-D47A-422A-AD60-64D6F6168C02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2A37-F038-43B2-BB9C-AB4E44FAE2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5729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2EC19-D47A-422A-AD60-64D6F6168C02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2A37-F038-43B2-BB9C-AB4E44FAE2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4599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2EC19-D47A-422A-AD60-64D6F6168C02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2A37-F038-43B2-BB9C-AB4E44FAE2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3034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2EC19-D47A-422A-AD60-64D6F6168C02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2A37-F038-43B2-BB9C-AB4E44FAE2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021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2EC19-D47A-422A-AD60-64D6F6168C02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2A37-F038-43B2-BB9C-AB4E44FAE2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0201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2EC19-D47A-422A-AD60-64D6F6168C02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2A37-F038-43B2-BB9C-AB4E44FAE2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1847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2EC19-D47A-422A-AD60-64D6F6168C02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2A37-F038-43B2-BB9C-AB4E44FAE2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690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2EC19-D47A-422A-AD60-64D6F6168C02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2A37-F038-43B2-BB9C-AB4E44FAE2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4675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2EC19-D47A-422A-AD60-64D6F6168C02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42A37-F038-43B2-BB9C-AB4E44FAE2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706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4">
            <a:extLst>
              <a:ext uri="{FF2B5EF4-FFF2-40B4-BE49-F238E27FC236}">
                <a16:creationId xmlns:a16="http://schemas.microsoft.com/office/drawing/2014/main" id="{943C5A0C-6CA3-49EF-A583-8C059EA91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7" y="344490"/>
            <a:ext cx="8642351" cy="6086475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D755BAB-BEB1-41AC-9F67-80E42D6A6D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876" y="3374941"/>
            <a:ext cx="8426451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ja-JP" altLang="en-US" b="1" dirty="0">
                <a:latin typeface="Arial" panose="020B0604020202020204" pitchFamily="34" charset="0"/>
              </a:rPr>
              <a:t>今回の演題に関連し、開示すべき利益相反状態は下記のとおりです</a:t>
            </a:r>
            <a:endParaRPr lang="en-US" altLang="ja-JP" b="1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ja-JP" altLang="en-US" sz="3200" b="1" dirty="0">
                <a:latin typeface="Arial" panose="020B0604020202020204" pitchFamily="34" charset="0"/>
              </a:rPr>
              <a:t>　</a:t>
            </a:r>
            <a:endParaRPr lang="ja-JP" altLang="en-US" sz="2000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61ADB3F-9F35-4556-963C-4BD9E70614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6" y="4677784"/>
            <a:ext cx="8426451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>
                <a:latin typeface="Arial" panose="020B0604020202020204" pitchFamily="34" charset="0"/>
              </a:rPr>
              <a:t>＜記入例＞</a:t>
            </a:r>
            <a:endParaRPr lang="en-US" altLang="ja-JP" sz="2000" dirty="0">
              <a:latin typeface="Arial" panose="020B0604020202020204" pitchFamily="34" charset="0"/>
            </a:endParaRPr>
          </a:p>
          <a:p>
            <a:pPr eaLnBrk="1" hangingPunct="1"/>
            <a:r>
              <a:rPr lang="ja-JP" altLang="en-US" sz="2000" dirty="0">
                <a:latin typeface="Arial" panose="020B0604020202020204" pitchFamily="34" charset="0"/>
              </a:rPr>
              <a:t>・報酬額 </a:t>
            </a:r>
            <a:r>
              <a:rPr lang="en-US" altLang="ja-JP" sz="2000" dirty="0">
                <a:latin typeface="Arial" panose="020B0604020202020204" pitchFamily="34" charset="0"/>
              </a:rPr>
              <a:t>/</a:t>
            </a:r>
            <a:r>
              <a:rPr lang="ja-JP" altLang="en-US" sz="2000" dirty="0">
                <a:latin typeface="Arial" panose="020B0604020202020204" pitchFamily="34" charset="0"/>
              </a:rPr>
              <a:t> ○○製薬株式会社</a:t>
            </a:r>
            <a:endParaRPr lang="en-US" altLang="ja-JP" sz="2000" dirty="0">
              <a:latin typeface="Arial" panose="020B0604020202020204" pitchFamily="34" charset="0"/>
            </a:endParaRPr>
          </a:p>
          <a:p>
            <a:pPr eaLnBrk="1" hangingPunct="1"/>
            <a:r>
              <a:rPr lang="ja-JP" altLang="en-US" sz="2000" dirty="0">
                <a:latin typeface="Arial" panose="020B0604020202020204" pitchFamily="34" charset="0"/>
              </a:rPr>
              <a:t>・講演料 </a:t>
            </a:r>
            <a:r>
              <a:rPr lang="en-US" altLang="ja-JP" sz="2000" dirty="0">
                <a:latin typeface="Arial" panose="020B0604020202020204" pitchFamily="34" charset="0"/>
              </a:rPr>
              <a:t>/</a:t>
            </a:r>
            <a:r>
              <a:rPr lang="ja-JP" altLang="en-US" sz="2000" dirty="0">
                <a:latin typeface="Arial" panose="020B0604020202020204" pitchFamily="34" charset="0"/>
              </a:rPr>
              <a:t> □□製薬株式会社</a:t>
            </a:r>
            <a:endParaRPr lang="en-US" altLang="ja-JP" sz="2000" dirty="0">
              <a:latin typeface="Arial" panose="020B0604020202020204" pitchFamily="34" charset="0"/>
            </a:endParaRPr>
          </a:p>
          <a:p>
            <a:pPr eaLnBrk="1" hangingPunct="1"/>
            <a:r>
              <a:rPr lang="ja-JP" altLang="en-US" sz="2000" dirty="0">
                <a:latin typeface="Arial" panose="020B0604020202020204" pitchFamily="34" charset="0"/>
              </a:rPr>
              <a:t>・原稿料 </a:t>
            </a:r>
            <a:r>
              <a:rPr lang="en-US" altLang="ja-JP" sz="2000" dirty="0">
                <a:latin typeface="Arial" panose="020B0604020202020204" pitchFamily="34" charset="0"/>
              </a:rPr>
              <a:t>/</a:t>
            </a:r>
            <a:r>
              <a:rPr lang="ja-JP" altLang="en-US" sz="2000" dirty="0">
                <a:latin typeface="Arial" panose="020B0604020202020204" pitchFamily="34" charset="0"/>
              </a:rPr>
              <a:t> ◇◇製薬株式会社</a:t>
            </a:r>
            <a:endParaRPr lang="en-US" altLang="ja-JP" sz="2000" dirty="0">
              <a:latin typeface="Arial" panose="020B0604020202020204" pitchFamily="34" charset="0"/>
            </a:endParaRPr>
          </a:p>
          <a:p>
            <a:pPr eaLnBrk="1" hangingPunct="1"/>
            <a:r>
              <a:rPr lang="ja-JP" altLang="en-US" sz="2000" dirty="0">
                <a:latin typeface="Arial" panose="020B0604020202020204" pitchFamily="34" charset="0"/>
              </a:rPr>
              <a:t>・研究費・助成金（寄付講座所属） </a:t>
            </a:r>
            <a:r>
              <a:rPr lang="en-US" altLang="ja-JP" sz="2000" dirty="0">
                <a:latin typeface="Arial" panose="020B0604020202020204" pitchFamily="34" charset="0"/>
              </a:rPr>
              <a:t>/</a:t>
            </a:r>
            <a:r>
              <a:rPr lang="ja-JP" altLang="en-US" sz="2000" dirty="0">
                <a:latin typeface="Arial" panose="020B0604020202020204" pitchFamily="34" charset="0"/>
              </a:rPr>
              <a:t> 株式会社</a:t>
            </a:r>
            <a:r>
              <a:rPr lang="en-US" altLang="ja-JP" sz="2000" dirty="0">
                <a:latin typeface="Arial" panose="020B0604020202020204" pitchFamily="34" charset="0"/>
              </a:rPr>
              <a:t>××</a:t>
            </a:r>
            <a:r>
              <a:rPr lang="ja-JP" altLang="en-US" sz="2000" dirty="0">
                <a:latin typeface="Arial" panose="020B0604020202020204" pitchFamily="34" charset="0"/>
              </a:rPr>
              <a:t>　</a:t>
            </a:r>
            <a:endParaRPr lang="ja-JP" altLang="en-US" sz="2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8DA7444-C65A-3721-C87E-3519DDD28E6C}"/>
              </a:ext>
            </a:extLst>
          </p:cNvPr>
          <p:cNvSpPr txBox="1">
            <a:spLocks noChangeArrowheads="1"/>
          </p:cNvSpPr>
          <p:nvPr/>
        </p:nvSpPr>
        <p:spPr>
          <a:xfrm>
            <a:off x="452440" y="542534"/>
            <a:ext cx="8239125" cy="2606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9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ja-JP" sz="9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45</a:t>
            </a:r>
            <a:r>
              <a:rPr lang="zh-CN" altLang="en-US" sz="9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回</a:t>
            </a:r>
            <a:endParaRPr lang="en-US" altLang="zh-CN" sz="96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r>
              <a:rPr lang="ja-JP" altLang="en-US" sz="9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日本母体胎児医学会学術集会</a:t>
            </a:r>
            <a:br>
              <a:rPr lang="en-US" altLang="ja-JP" sz="9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9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8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5400" b="1" i="1" dirty="0">
                <a:ea typeface="ＭＳ Ｐゴシック" panose="020B0600070205080204" pitchFamily="50" charset="-128"/>
              </a:rPr>
            </a:br>
            <a:r>
              <a:rPr lang="ja-JP" altLang="en-US" sz="5400" b="1" dirty="0">
                <a:ea typeface="ＭＳ Ｐゴシック" panose="020B0600070205080204" pitchFamily="50" charset="-128"/>
              </a:rPr>
              <a:t>筆頭発表者名：○○　○○</a:t>
            </a:r>
            <a:endParaRPr lang="en-US" altLang="ja-JP" sz="5400" b="1" dirty="0">
              <a:ea typeface="ＭＳ Ｐゴシック" panose="020B0600070205080204" pitchFamily="50" charset="-128"/>
            </a:endParaRPr>
          </a:p>
          <a:p>
            <a:pPr>
              <a:lnSpc>
                <a:spcPct val="100000"/>
              </a:lnSpc>
            </a:pPr>
            <a:r>
              <a:rPr lang="ja-JP" altLang="en-US" sz="5400" b="1" dirty="0">
                <a:ea typeface="ＭＳ Ｐゴシック" panose="020B0600070205080204" pitchFamily="50" charset="-128"/>
              </a:rPr>
              <a:t>研究責任者：○○　○○</a:t>
            </a:r>
            <a:endParaRPr lang="en-US" altLang="ja-JP" sz="4000" b="1" dirty="0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0128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</TotalTime>
  <Words>87</Words>
  <Application>Microsoft Office PowerPoint</Application>
  <PresentationFormat>画面に合わせる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45jsmfm</dc:creator>
  <cp:lastModifiedBy>jcsh2023</cp:lastModifiedBy>
  <cp:revision>1</cp:revision>
  <dcterms:created xsi:type="dcterms:W3CDTF">2023-09-22T01:30:02Z</dcterms:created>
  <dcterms:modified xsi:type="dcterms:W3CDTF">2023-09-22T01:32:09Z</dcterms:modified>
</cp:coreProperties>
</file>