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0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1092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9062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408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6669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970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1880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001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749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0196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483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844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34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CE2CD-50A2-463A-B28D-07AA785308DD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266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02439EA6-3E33-4E73-BBCA-6AFB61EF5B5E}"/>
              </a:ext>
            </a:extLst>
          </p:cNvPr>
          <p:cNvSpPr txBox="1">
            <a:spLocks noChangeArrowheads="1"/>
          </p:cNvSpPr>
          <p:nvPr/>
        </p:nvSpPr>
        <p:spPr>
          <a:xfrm>
            <a:off x="490538" y="671513"/>
            <a:ext cx="8239125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zh-CN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6</a:t>
            </a:r>
            <a: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2</a:t>
            </a:r>
            <a:r>
              <a:rPr lang="zh-CN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回</a:t>
            </a:r>
            <a:endParaRPr lang="en-US" altLang="zh-CN" sz="4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r>
              <a:rPr lang="zh-CN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日本神経病理学会総会学術研究会</a:t>
            </a:r>
            <a:b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ea typeface="ＭＳ Ｐゴシック" panose="020B0600070205080204" pitchFamily="50" charset="-128"/>
              </a:rPr>
            </a:br>
            <a:r>
              <a:rPr lang="ja-JP" altLang="en-US" sz="2400" b="1" dirty="0"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400" b="1" dirty="0">
              <a:ea typeface="ＭＳ Ｐゴシック" panose="020B0600070205080204" pitchFamily="50" charset="-128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A51DB794-D465-4D90-BD8C-B27339917EF1}"/>
              </a:ext>
            </a:extLst>
          </p:cNvPr>
          <p:cNvSpPr txBox="1">
            <a:spLocks noChangeArrowheads="1"/>
          </p:cNvSpPr>
          <p:nvPr/>
        </p:nvSpPr>
        <p:spPr>
          <a:xfrm>
            <a:off x="507710" y="3284538"/>
            <a:ext cx="8167688" cy="1600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endParaRPr lang="en-US" altLang="ja-JP" sz="2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2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</a:t>
            </a:r>
            <a:endParaRPr lang="en-US" altLang="ja-JP" sz="2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企業などはありません。</a:t>
            </a:r>
            <a:endParaRPr lang="en-US" altLang="ja-JP" sz="2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700" b="1" i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4">
            <a:extLst>
              <a:ext uri="{FF2B5EF4-FFF2-40B4-BE49-F238E27FC236}">
                <a16:creationId xmlns:a16="http://schemas.microsoft.com/office/drawing/2014/main" id="{943C5A0C-6CA3-49EF-A583-8C059EA91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344488"/>
            <a:ext cx="8642350" cy="6086475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3894872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02439EA6-3E33-4E73-BBCA-6AFB61EF5B5E}"/>
              </a:ext>
            </a:extLst>
          </p:cNvPr>
          <p:cNvSpPr txBox="1">
            <a:spLocks noChangeArrowheads="1"/>
          </p:cNvSpPr>
          <p:nvPr/>
        </p:nvSpPr>
        <p:spPr>
          <a:xfrm>
            <a:off x="490538" y="671513"/>
            <a:ext cx="8239125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zh-CN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6</a:t>
            </a:r>
            <a: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2</a:t>
            </a:r>
            <a:r>
              <a:rPr lang="zh-CN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回</a:t>
            </a:r>
            <a:endParaRPr lang="en-US" altLang="zh-CN" sz="4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r>
              <a:rPr lang="zh-CN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日本神経病理学会総会学術研究会</a:t>
            </a:r>
            <a:b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ea typeface="ＭＳ Ｐゴシック" panose="020B0600070205080204" pitchFamily="50" charset="-128"/>
              </a:rPr>
            </a:br>
            <a:r>
              <a:rPr lang="ja-JP" altLang="en-US" sz="2400" b="1" dirty="0"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400" b="1" dirty="0"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4">
            <a:extLst>
              <a:ext uri="{FF2B5EF4-FFF2-40B4-BE49-F238E27FC236}">
                <a16:creationId xmlns:a16="http://schemas.microsoft.com/office/drawing/2014/main" id="{943C5A0C-6CA3-49EF-A583-8C059EA91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344488"/>
            <a:ext cx="8642350" cy="6086475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D755BAB-BEB1-41AC-9F67-80E42D6A6D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875" y="3374942"/>
            <a:ext cx="8426450" cy="139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ja-JP" altLang="en-US" b="1" dirty="0">
                <a:latin typeface="Arial" panose="020B0604020202020204" pitchFamily="34" charset="0"/>
              </a:rPr>
              <a:t>演題発表に関連し、開示すべき</a:t>
            </a:r>
            <a:r>
              <a:rPr lang="en-US" altLang="ja-JP" b="1" dirty="0">
                <a:latin typeface="Arial" panose="020B0604020202020204" pitchFamily="34" charset="0"/>
              </a:rPr>
              <a:t>CO I </a:t>
            </a:r>
            <a:r>
              <a:rPr lang="ja-JP" altLang="en-US" b="1" dirty="0">
                <a:latin typeface="Arial" panose="020B0604020202020204" pitchFamily="34" charset="0"/>
              </a:rPr>
              <a:t>関係にある企業などとして、</a:t>
            </a:r>
            <a:endParaRPr lang="en-US" altLang="ja-JP" b="1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ja-JP" altLang="en-US" sz="3200" b="1" dirty="0">
                <a:latin typeface="Arial" panose="020B0604020202020204" pitchFamily="34" charset="0"/>
              </a:rPr>
              <a:t>　 </a:t>
            </a:r>
            <a:r>
              <a:rPr lang="ja-JP" altLang="en-US" sz="2000" b="1" dirty="0">
                <a:latin typeface="Arial" panose="020B0604020202020204" pitchFamily="34" charset="0"/>
              </a:rPr>
              <a:t>⑥受託研究・共同研究費：　　　　　○○製薬</a:t>
            </a:r>
            <a:endParaRPr lang="en-US" altLang="ja-JP" sz="2000" b="1" dirty="0"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sz="2000" b="1" dirty="0">
                <a:latin typeface="Arial" panose="020B0604020202020204" pitchFamily="34" charset="0"/>
              </a:rPr>
              <a:t>　   ⑦奨学寄付金：　 　　　　　　　　 　　○○製薬</a:t>
            </a:r>
            <a:endParaRPr lang="en-US" altLang="ja-JP" sz="2000" b="1" dirty="0"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sz="2000" b="1" dirty="0">
                <a:latin typeface="Arial" panose="020B0604020202020204" pitchFamily="34" charset="0"/>
              </a:rPr>
              <a:t>　   ⑧寄付講座所属：　　　　　　　　　　 あり（○○製薬）</a:t>
            </a:r>
            <a:endParaRPr lang="ja-JP" altLang="en-US" sz="2000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61ADB3F-9F35-4556-963C-4BD9E7061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25" y="5189677"/>
            <a:ext cx="842645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 dirty="0">
                <a:latin typeface="Arial" panose="020B0604020202020204" pitchFamily="34" charset="0"/>
              </a:rPr>
              <a:t>（注：①顧問、②株保有・利益、③特許使用料、④講演料、⑤原稿料、⑥受託研究・共同研究費、⑦奨学寄付金、⑧寄附講座所属、⑨贈答品などの報酬</a:t>
            </a:r>
            <a:endParaRPr lang="en-US" altLang="ja-JP" sz="2000" dirty="0"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sz="2000" dirty="0">
                <a:latin typeface="Arial" panose="020B0604020202020204" pitchFamily="34" charset="0"/>
              </a:rPr>
              <a:t>の中から</a:t>
            </a:r>
            <a:r>
              <a:rPr lang="ja-JP" altLang="en-US" sz="2000" u="sng" dirty="0">
                <a:latin typeface="Arial" panose="020B0604020202020204" pitchFamily="34" charset="0"/>
              </a:rPr>
              <a:t>開示すべき内容がある項目だけ</a:t>
            </a:r>
            <a:r>
              <a:rPr lang="ja-JP" altLang="en-US" sz="2000" dirty="0">
                <a:latin typeface="Arial" panose="020B0604020202020204" pitchFamily="34" charset="0"/>
              </a:rPr>
              <a:t>記載すること）</a:t>
            </a:r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970128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02439EA6-3E33-4E73-BBCA-6AFB61EF5B5E}"/>
              </a:ext>
            </a:extLst>
          </p:cNvPr>
          <p:cNvSpPr txBox="1">
            <a:spLocks noChangeArrowheads="1"/>
          </p:cNvSpPr>
          <p:nvPr/>
        </p:nvSpPr>
        <p:spPr>
          <a:xfrm>
            <a:off x="490538" y="671513"/>
            <a:ext cx="8239125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The 6</a:t>
            </a:r>
            <a:r>
              <a:rPr lang="en-US" altLang="ja-JP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2nd</a:t>
            </a:r>
            <a:r>
              <a:rPr lang="en-US" altLang="zh-CN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Annual Meeting of </a:t>
            </a:r>
          </a:p>
          <a:p>
            <a:r>
              <a:rPr lang="en-US" altLang="zh-CN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the Japanese Society of Neuropathology</a:t>
            </a:r>
            <a:b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en-US" altLang="ja-JP" sz="3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lang="ja-JP" altLang="en-US" sz="3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</a:t>
            </a:r>
            <a:r>
              <a:rPr lang="en-US" altLang="ja-JP" sz="3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Disclosure</a:t>
            </a:r>
            <a:br>
              <a:rPr lang="en-US" altLang="ja-JP" sz="5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48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</a:br>
            <a:r>
              <a:rPr lang="en-US" altLang="ja-JP" sz="26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Name of Lead Presenter</a:t>
            </a:r>
            <a:r>
              <a:rPr lang="ja-JP" altLang="en-US" sz="26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：　○○○○</a:t>
            </a:r>
            <a:endParaRPr lang="en-US" altLang="ja-JP" sz="2400" b="1" dirty="0">
              <a:ea typeface="ＭＳ Ｐゴシック" panose="020B0600070205080204" pitchFamily="50" charset="-128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A51DB794-D465-4D90-BD8C-B27339917EF1}"/>
              </a:ext>
            </a:extLst>
          </p:cNvPr>
          <p:cNvSpPr txBox="1">
            <a:spLocks noChangeArrowheads="1"/>
          </p:cNvSpPr>
          <p:nvPr/>
        </p:nvSpPr>
        <p:spPr>
          <a:xfrm>
            <a:off x="507710" y="3284538"/>
            <a:ext cx="8167688" cy="1600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80000"/>
              </a:lnSpc>
              <a:buFontTx/>
              <a:buNone/>
            </a:pP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There are no companies, etc. in a relation of conflict of interest requiring disclosure in relation to the presentation.</a:t>
            </a:r>
          </a:p>
          <a:p>
            <a:pPr algn="l">
              <a:lnSpc>
                <a:spcPct val="80000"/>
              </a:lnSpc>
              <a:buFontTx/>
              <a:buNone/>
            </a:pPr>
            <a:endParaRPr lang="en-US" altLang="ja-JP" sz="500" b="1" i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endParaRPr lang="en-US" altLang="ja-JP" sz="1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4">
            <a:extLst>
              <a:ext uri="{FF2B5EF4-FFF2-40B4-BE49-F238E27FC236}">
                <a16:creationId xmlns:a16="http://schemas.microsoft.com/office/drawing/2014/main" id="{943C5A0C-6CA3-49EF-A583-8C059EA91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344488"/>
            <a:ext cx="8642350" cy="6086475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1538175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4">
            <a:extLst>
              <a:ext uri="{FF2B5EF4-FFF2-40B4-BE49-F238E27FC236}">
                <a16:creationId xmlns:a16="http://schemas.microsoft.com/office/drawing/2014/main" id="{943C5A0C-6CA3-49EF-A583-8C059EA91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344488"/>
            <a:ext cx="8642350" cy="6086475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172472-C19E-4CD1-9369-AB4822E391B0}"/>
              </a:ext>
            </a:extLst>
          </p:cNvPr>
          <p:cNvSpPr txBox="1">
            <a:spLocks noChangeArrowheads="1"/>
          </p:cNvSpPr>
          <p:nvPr/>
        </p:nvSpPr>
        <p:spPr>
          <a:xfrm>
            <a:off x="490538" y="671513"/>
            <a:ext cx="8239125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The 62nd Annual Meeting of </a:t>
            </a:r>
          </a:p>
          <a:p>
            <a:r>
              <a:rPr lang="en-US" altLang="zh-CN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the Japanese Society of Neuropathology</a:t>
            </a:r>
            <a:b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en-US" altLang="ja-JP" sz="3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lang="ja-JP" altLang="en-US" sz="3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</a:t>
            </a:r>
            <a:r>
              <a:rPr lang="en-US" altLang="ja-JP" sz="3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Disclosure</a:t>
            </a:r>
            <a:br>
              <a:rPr lang="en-US" altLang="ja-JP" sz="5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48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</a:br>
            <a:r>
              <a:rPr lang="en-US" altLang="ja-JP" sz="26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Name of Lead Presenter</a:t>
            </a:r>
            <a:r>
              <a:rPr lang="ja-JP" altLang="en-US" sz="26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：　○○○○</a:t>
            </a:r>
            <a:endParaRPr lang="en-US" altLang="ja-JP" sz="2400" b="1" dirty="0">
              <a:ea typeface="ＭＳ Ｐゴシック" panose="020B060007020508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CAC6D16-5197-475A-A7E2-2A9B9DB365EE}"/>
              </a:ext>
            </a:extLst>
          </p:cNvPr>
          <p:cNvSpPr txBox="1"/>
          <p:nvPr/>
        </p:nvSpPr>
        <p:spPr>
          <a:xfrm>
            <a:off x="368437" y="3207144"/>
            <a:ext cx="8642350" cy="29484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lvl="1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ja-JP" sz="1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Companies, etc. in a relation of conflict of interest requiring disclosure in relation to the presentation:</a:t>
            </a:r>
            <a:r>
              <a:rPr lang="ja-JP" altLang="en-US" sz="1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　　　　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(*Indicate "None" if not applicable.)</a:t>
            </a:r>
          </a:p>
          <a:p>
            <a:pPr marL="0" lvl="1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ja-JP" sz="1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0" lvl="1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ja-JP" altLang="en-US" sz="1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①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Advisor:			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	       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　      ○○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Pharmaceutical Industries</a:t>
            </a:r>
          </a:p>
          <a:p>
            <a:pPr marL="0" indent="0" eaLnBrk="1" hangingPunct="1">
              <a:buFontTx/>
              <a:buNone/>
            </a:pP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②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Stock ownership/capital gain:		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   ○○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Pharmaceuticals	</a:t>
            </a:r>
          </a:p>
          <a:p>
            <a:pPr marL="0" indent="0" eaLnBrk="1" hangingPunct="1">
              <a:buFontTx/>
              <a:buNone/>
            </a:pP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③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Patent royalties:			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   ○○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Pharmaceutical Industries</a:t>
            </a:r>
          </a:p>
          <a:p>
            <a:pPr marL="0" indent="0" eaLnBrk="1" hangingPunct="1">
              <a:buFontTx/>
              <a:buNone/>
            </a:pP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④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Honoraria:				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　　      ○○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Pharmaceuticals</a:t>
            </a:r>
          </a:p>
          <a:p>
            <a:pPr marL="0" indent="0" eaLnBrk="1" hangingPunct="1">
              <a:buFontTx/>
              <a:buNone/>
            </a:pP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⑤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Writing fees:			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　　　    ○○ 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Pharmaceutical Industries</a:t>
            </a:r>
          </a:p>
          <a:p>
            <a:pPr marL="0" indent="0" eaLnBrk="1" hangingPunct="1">
              <a:buFontTx/>
              <a:buNone/>
            </a:pP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⑥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Grants for commissioned/joint research: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○○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Pharmaceutical</a:t>
            </a:r>
          </a:p>
          <a:p>
            <a:pPr marL="0" indent="0" eaLnBrk="1" hangingPunct="1">
              <a:buFontTx/>
              <a:buNone/>
            </a:pP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⑦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Scholarship grants: 		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　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	    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 　  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○○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Pharmaceuticals</a:t>
            </a:r>
          </a:p>
          <a:p>
            <a:pPr marL="0" indent="0" eaLnBrk="1" hangingPunct="1">
              <a:buFontTx/>
              <a:buNone/>
            </a:pP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⑧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Endowed chair:                                            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○○ 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Pharmaceutical</a:t>
            </a:r>
          </a:p>
          <a:p>
            <a:pPr marL="0" indent="0" eaLnBrk="1" hangingPunct="1">
              <a:buFontTx/>
              <a:buNone/>
            </a:pP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⑨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Gifts or other forms of compensation:      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○○ 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Pharmaceutical Industries</a:t>
            </a:r>
          </a:p>
        </p:txBody>
      </p:sp>
    </p:spTree>
    <p:extLst>
      <p:ext uri="{BB962C8B-B14F-4D97-AF65-F5344CB8AC3E}">
        <p14:creationId xmlns:p14="http://schemas.microsoft.com/office/powerpoint/2010/main" val="1892166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</TotalTime>
  <Words>437</Words>
  <Application>Microsoft Office PowerPoint</Application>
  <PresentationFormat>画面に合わせる (4:3)</PresentationFormat>
  <Paragraphs>30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nex-tage user_02</dc:creator>
  <cp:lastModifiedBy>荒木 宏美</cp:lastModifiedBy>
  <cp:revision>7</cp:revision>
  <dcterms:created xsi:type="dcterms:W3CDTF">2020-08-06T00:30:28Z</dcterms:created>
  <dcterms:modified xsi:type="dcterms:W3CDTF">2021-03-11T08:29:52Z</dcterms:modified>
</cp:coreProperties>
</file>