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0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2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948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2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374942"/>
            <a:ext cx="8426450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5189677"/>
            <a:ext cx="8426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（注：①顧問、②株保有・利益、③特許使用料、④講演料、⑤原稿料、⑥受託研究・共同研究費、⑦奨学寄付金、⑧寄附講座所属、⑨贈答品などの報酬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の中から</a:t>
            </a:r>
            <a:r>
              <a:rPr lang="ja-JP" altLang="en-US" sz="2000" u="sng" dirty="0">
                <a:latin typeface="Arial" panose="020B0604020202020204" pitchFamily="34" charset="0"/>
              </a:rPr>
              <a:t>開示すべき内容がある項目だけ</a:t>
            </a:r>
            <a:r>
              <a:rPr lang="ja-JP" altLang="en-US" sz="2000" dirty="0">
                <a:latin typeface="Arial" panose="020B0604020202020204" pitchFamily="34" charset="0"/>
              </a:rPr>
              <a:t>記載すること）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012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</a:t>
            </a:r>
            <a:r>
              <a:rPr lang="en-US" altLang="ja-JP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2nd</a:t>
            </a:r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Annual Meeting of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of Neuropathology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companies, etc. in a relation of conflict of interest requiring disclosure in relation to the presentation.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5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3817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172472-C19E-4CD1-9369-AB4822E391B0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62nd Annual Meeting of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of Neuropathology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AC6D16-5197-475A-A7E2-2A9B9DB365EE}"/>
              </a:ext>
            </a:extLst>
          </p:cNvPr>
          <p:cNvSpPr txBox="1"/>
          <p:nvPr/>
        </p:nvSpPr>
        <p:spPr>
          <a:xfrm>
            <a:off x="368437" y="3207144"/>
            <a:ext cx="8642350" cy="29484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Companies, etc. in a relation of conflict of interest requiring disclosure in relation to the presentation:</a:t>
            </a: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(*Indicate "None" if not applicable.)</a:t>
            </a:r>
          </a:p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①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Advisor: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②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Stock ownership/capital gain: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	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③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Patent royalties: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④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Honoraria:	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⑤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Writing fees: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    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⑥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Grants for commissioned/joint research: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⑦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Scholarship grants: 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　 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⑧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Endowed chair:                                     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⑨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Gifts or other forms of compensation: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</p:txBody>
      </p:sp>
    </p:spTree>
    <p:extLst>
      <p:ext uri="{BB962C8B-B14F-4D97-AF65-F5344CB8AC3E}">
        <p14:creationId xmlns:p14="http://schemas.microsoft.com/office/powerpoint/2010/main" val="189216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437</Words>
  <Application>Microsoft Office PowerPoint</Application>
  <PresentationFormat>画面に合わせる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荒木 宏美</cp:lastModifiedBy>
  <cp:revision>7</cp:revision>
  <dcterms:created xsi:type="dcterms:W3CDTF">2020-08-06T00:30:28Z</dcterms:created>
  <dcterms:modified xsi:type="dcterms:W3CDTF">2021-03-11T08:29:52Z</dcterms:modified>
</cp:coreProperties>
</file>